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Open Sans" panose="020B0604020202020204" charset="0"/>
      <p:regular r:id="rId48"/>
      <p:bold r:id="rId49"/>
      <p:italic r:id="rId50"/>
      <p:boldItalic r:id="rId51"/>
    </p:embeddedFont>
    <p:embeddedFont>
      <p:font typeface="Lato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8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24ddd0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24ddd0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24ddd007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24ddd007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24ddd0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24ddd0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4ddd007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4ddd007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4ddd007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4ddd007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24ddd007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24ddd007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24ddd007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24ddd007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24ddd007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24ddd007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24ddd007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24ddd007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24ddd007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24ddd007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ecc849af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ecc849af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24ddd007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24ddd007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24ddd007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24ddd007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24ddd007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24ddd007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24ddd007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24ddd007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24ddd007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24ddd007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24ddd007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24ddd007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24ddd007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24ddd007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24ddd007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24ddd007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24ddd007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24ddd007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24ddd007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24ddd007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cc849af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ecc849af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24ddd0077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24ddd0077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24ddd007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24ddd007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24ddd0077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24ddd0077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f62f6b72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f62f6b72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24ddd007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24ddd007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f3a84f00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f3a84f00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Como acceder al contenido del vector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24ddd007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24ddd007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24ddd007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24ddd007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24ddd0077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24ddd0077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24ddd007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24ddd007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ecc849af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ecc849af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f73e41bc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f73e41bc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ecf5c646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ecf5c646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f45a8b7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f45a8b7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24ddd007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24ddd007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24ddd007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24ddd007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f62f6b72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f62f6b72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24ddd007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24ddd007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1172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41268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Calibri"/>
              <a:buNone/>
              <a:defRPr sz="2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UT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81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marL="2286000" lvl="4" indent="-381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81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OPERADORES DE COMPARACIÓN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DECISIONES - OPERADORES DE COMPARACIÓN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143675"/>
            <a:ext cx="4927326" cy="2618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PRACTICA OPERADORES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812950" y="1983525"/>
            <a:ext cx="2235600" cy="66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785625" y="1219350"/>
            <a:ext cx="5659500" cy="2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Ejemplo</a:t>
            </a:r>
            <a:endParaRPr sz="17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edad mayor a 18 años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edad &gt; 18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Tu tarea</a:t>
            </a:r>
            <a:endParaRPr sz="17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Reescribir las condiciones usando los operadores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Identifica la variable, operador de comparación y valor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819150" y="6170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PRÁCTICA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150" y="4069238"/>
            <a:ext cx="3505200" cy="476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CONDICIONALES CON VALORES DISCRETOS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CONDICIONALES CON VALORES DISCRETOS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144" name="Google Shape;144;p27"/>
          <p:cNvSpPr txBox="1"/>
          <p:nvPr/>
        </p:nvSpPr>
        <p:spPr>
          <a:xfrm>
            <a:off x="938025" y="2143500"/>
            <a:ext cx="5659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Cuando queremos comparar con valores finitos podemos usar una estructura especial: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switch / case</a:t>
            </a:r>
            <a:endParaRPr sz="17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3497400"/>
            <a:ext cx="2914650" cy="962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361950" y="1551775"/>
            <a:ext cx="41406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b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SI QUEREMOS COMPARAR POR MÁS DE UNA CONDICIÓN?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361950" y="464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944" y="799369"/>
            <a:ext cx="1462100" cy="97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3115075"/>
            <a:ext cx="3457575" cy="1104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444" y="1122200"/>
            <a:ext cx="4166733" cy="37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OPERADORES PARA CONDICIONALES COMPLEJOS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80139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OPERADORES PARA CONDICIONALES COMPLEJOS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88" y="2219875"/>
            <a:ext cx="8596824" cy="13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819150" y="789775"/>
            <a:ext cx="80139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OPERADORES PARA CONDICIONALES COMPLEJOS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819150" y="5408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750" y="1664925"/>
            <a:ext cx="4409174" cy="26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3122800" y="4445550"/>
            <a:ext cx="2767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chemeClr val="lt1"/>
                </a:solidFill>
              </a:rPr>
              <a:t>Y (&amp;&amp;) es la intersección</a:t>
            </a:r>
            <a:endParaRPr sz="17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que vimos la clase pasada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49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Introducción a la programación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JavaScript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Características básicas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Versiones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Formas de incluir JavaScript en HTML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Normas básicas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566925"/>
            <a:ext cx="5719500" cy="42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819150" y="789775"/>
            <a:ext cx="80139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OPERADORES PARA CONDICIONALES COMPLEJOS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819150" y="5408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181" name="Google Shape;181;p32"/>
          <p:cNvSpPr txBox="1"/>
          <p:nvPr/>
        </p:nvSpPr>
        <p:spPr>
          <a:xfrm>
            <a:off x="3580000" y="4445550"/>
            <a:ext cx="16611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chemeClr val="lt1"/>
                </a:solidFill>
              </a:rPr>
              <a:t> O (||) es todo</a:t>
            </a:r>
            <a:endParaRPr sz="1700" b="1">
              <a:solidFill>
                <a:schemeClr val="lt1"/>
              </a:solidFill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762675"/>
            <a:ext cx="3926009" cy="23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PRACTICA OPERACIONES PARA CONDICIONALES COMPLEJOS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819150" y="6170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PRÁCTICA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883250" y="1245150"/>
            <a:ext cx="3494100" cy="21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Puedo ir al cine si: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sz="1700"/>
              <a:t>Hay entradas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sz="1700"/>
              <a:t>Tengo plata o me invitan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Qué partes del diagrama cumplen las condiciones?</a:t>
            </a:r>
            <a:endParaRPr sz="1700"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726" y="1198400"/>
            <a:ext cx="4583675" cy="371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SEPARACIÓN / AGRUPACIÓN DE CONDICIONALES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78264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SEPARACIÓN / AGRUPACIÓN DE CONDICIONALES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938025" y="2143500"/>
            <a:ext cx="5659500" cy="15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Podemos agrupar condicionales usando </a:t>
            </a:r>
            <a:r>
              <a:rPr lang="es-419" sz="17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()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819150" y="484975"/>
            <a:ext cx="78264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SEPARACIÓN / AGRUPACIÓN DE CONDICIONALES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819150" y="3122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13" name="Google Shape;213;p37"/>
          <p:cNvSpPr txBox="1"/>
          <p:nvPr/>
        </p:nvSpPr>
        <p:spPr>
          <a:xfrm>
            <a:off x="785625" y="1838700"/>
            <a:ext cx="5659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Siguiendo el ejemplo…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Hay entradas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Tengo plata o me invitan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450" y="2354400"/>
            <a:ext cx="4175858" cy="2484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175" y="1905000"/>
            <a:ext cx="4381500" cy="26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 smtClean="0"/>
              <a:t>Arrays</a:t>
            </a:r>
            <a:r>
              <a:rPr lang="es-419" dirty="0" smtClean="0"/>
              <a:t> / Arreglos / VECTORES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27" name="Google Shape;227;p39"/>
          <p:cNvSpPr txBox="1"/>
          <p:nvPr/>
        </p:nvSpPr>
        <p:spPr>
          <a:xfrm>
            <a:off x="938025" y="2143500"/>
            <a:ext cx="5659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Vimos que una variable es como un “taper” etiquetado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75" y="2724893"/>
            <a:ext cx="2485525" cy="16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938025" y="2143500"/>
            <a:ext cx="56595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También podemos decir que es como una hoja en blanco donde podemos anotar algo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800" y="2965551"/>
            <a:ext cx="2347325" cy="18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997" y="3655650"/>
            <a:ext cx="2137625" cy="1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938025" y="2143500"/>
            <a:ext cx="5659500" cy="13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 tenemos que usar una hoja por cada alumno del curso para anotar su nombre.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Cómo haríamos para anotar a todos los alumnos?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44" y="3446994"/>
            <a:ext cx="1462100" cy="97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092" y="2571750"/>
            <a:ext cx="2913534" cy="23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Preguntas?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135" y="2996700"/>
            <a:ext cx="3066864" cy="21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53" name="Google Shape;253;p42"/>
          <p:cNvSpPr txBox="1"/>
          <p:nvPr/>
        </p:nvSpPr>
        <p:spPr>
          <a:xfrm>
            <a:off x="938025" y="2143500"/>
            <a:ext cx="5659500" cy="13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Hay una forma más fácil!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013" y="22198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938025" y="2143500"/>
            <a:ext cx="56595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Poner todas las hojas en carpetas!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300" y="2861100"/>
            <a:ext cx="1906450" cy="19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69" name="Google Shape;269;p44"/>
          <p:cNvSpPr txBox="1"/>
          <p:nvPr/>
        </p:nvSpPr>
        <p:spPr>
          <a:xfrm>
            <a:off x="938025" y="2143500"/>
            <a:ext cx="56595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Existe un tipo de variable especial que llamamos </a:t>
            </a:r>
            <a:r>
              <a:rPr lang="es-419" sz="17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Vector</a:t>
            </a: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s-419" sz="17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Array</a:t>
            </a: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o</a:t>
            </a:r>
            <a:r>
              <a:rPr lang="es-419" sz="17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Lista </a:t>
            </a: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 el cual podemos alojar varios datos con un único identificador.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Similar a la carpeta en la cual podemos poner varias hojas dentro.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125" y="0"/>
            <a:ext cx="2226876" cy="4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3781450"/>
            <a:ext cx="1584693" cy="13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VECTORES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21513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OPERADORES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1584693" cy="1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525" y="2356700"/>
            <a:ext cx="4276725" cy="10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7"/>
          <p:cNvSpPr/>
          <p:nvPr/>
        </p:nvSpPr>
        <p:spPr>
          <a:xfrm>
            <a:off x="2157450" y="3111125"/>
            <a:ext cx="2579700" cy="3129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OPERADORES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21513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OPERADORES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1584693" cy="1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2227675"/>
            <a:ext cx="627697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CONDICIONALES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21513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CONDICIONALES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1584693" cy="1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613" y="2372325"/>
            <a:ext cx="620077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que vamos a ver hoy!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481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JavaScript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Operadores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Condicionales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100" y="566925"/>
            <a:ext cx="4611885" cy="442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/>
          <p:nvPr/>
        </p:nvSpPr>
        <p:spPr>
          <a:xfrm>
            <a:off x="889150" y="1754925"/>
            <a:ext cx="2235600" cy="66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title"/>
          </p:nvPr>
        </p:nvSpPr>
        <p:spPr>
          <a:xfrm>
            <a:off x="819150" y="6170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PRÁCTICA</a:t>
            </a:r>
            <a:endParaRPr/>
          </a:p>
        </p:txBody>
      </p:sp>
      <p:sp>
        <p:nvSpPr>
          <p:cNvPr id="323" name="Google Shape;323;p52"/>
          <p:cNvSpPr txBox="1"/>
          <p:nvPr/>
        </p:nvSpPr>
        <p:spPr>
          <a:xfrm>
            <a:off x="785625" y="1219350"/>
            <a:ext cx="5659500" cy="3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Dado el siguiente vector</a:t>
            </a:r>
            <a:endParaRPr sz="17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var vector = [10,2,3];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Tu tarea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 la variable “operacion” es “suma”, entonces sumar todos lo elementos del vector y mostrarlos por consola.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 la variable “operacion” es “resta”, entonces restar al elemento de la primera posición, el de la segunda.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 la variable “operacion” es “multiplicacion”, entonces multiplicar  todos lo elementos del vector y mostrarlos por consola.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 la variable “operacion” es “division”, entonces dividir el elemento de la primera posición por  el de la segunda.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FIN!!!!</a:t>
            </a:r>
            <a:endParaRPr/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963" y="2971800"/>
            <a:ext cx="21050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606275" y="1746100"/>
            <a:ext cx="58440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 a la programación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44600"/>
            <a:ext cx="2372260" cy="14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DECISIONES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361950" y="1551775"/>
            <a:ext cx="36207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b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SI TOMAMOS DECISIONES?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61950" y="464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944" y="799369"/>
            <a:ext cx="1462100" cy="97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575" y="-1"/>
            <a:ext cx="45529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2829475"/>
            <a:ext cx="3067050" cy="1219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DECISIONES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938025" y="2143500"/>
            <a:ext cx="5659500" cy="21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Para poder tomar una </a:t>
            </a:r>
            <a:r>
              <a:rPr lang="es-419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decisión </a:t>
            </a: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lo que analizo</a:t>
            </a:r>
            <a:r>
              <a:rPr lang="es-419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debe ser boolean</a:t>
            </a: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(Verdadero/Falso)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Ejemplos: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596900" lvl="0" indent="-3175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Edad mayor a 18?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5969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Carga de la batería igual al 100%?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5969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Llueve?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50800" lvl="0" indent="0" algn="l" rtl="0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s-419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DECISIONES - ESTRUCTURA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372275"/>
            <a:ext cx="4514850" cy="83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plate UT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Office PowerPoint</Application>
  <PresentationFormat>Presentación en pantalla (16:9)</PresentationFormat>
  <Paragraphs>131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Calibri</vt:lpstr>
      <vt:lpstr>Open Sans</vt:lpstr>
      <vt:lpstr>Lato</vt:lpstr>
      <vt:lpstr>Arial</vt:lpstr>
      <vt:lpstr>Template UTN</vt:lpstr>
      <vt:lpstr>Presentación de PowerPoint</vt:lpstr>
      <vt:lpstr>Lo que vimos la clase pasada</vt:lpstr>
      <vt:lpstr>Preguntas?</vt:lpstr>
      <vt:lpstr>Lo que vamos a ver hoy!</vt:lpstr>
      <vt:lpstr>Introducción a la programación</vt:lpstr>
      <vt:lpstr>DECISIONES</vt:lpstr>
      <vt:lpstr>Programación-  Introducción</vt:lpstr>
      <vt:lpstr>Programación- Introducción</vt:lpstr>
      <vt:lpstr>Programación- Introducción</vt:lpstr>
      <vt:lpstr>OPERADORES DE COMPARACIÓN</vt:lpstr>
      <vt:lpstr>Programación- Introducción</vt:lpstr>
      <vt:lpstr>PRACTICA OPERADORES</vt:lpstr>
      <vt:lpstr>Programación- PRÁCTICA</vt:lpstr>
      <vt:lpstr>CONDICIONALES CON VALORES DISCRETOS</vt:lpstr>
      <vt:lpstr>Programación- Introducción</vt:lpstr>
      <vt:lpstr>Programación-  Introducción</vt:lpstr>
      <vt:lpstr>OPERADORES PARA CONDICIONALES COMPLEJOS</vt:lpstr>
      <vt:lpstr>Programación- Introducción</vt:lpstr>
      <vt:lpstr>Programación- Introducción</vt:lpstr>
      <vt:lpstr>Programación- Introducción</vt:lpstr>
      <vt:lpstr>PRACTICA OPERACIONES PARA CONDICIONALES COMPLEJOS</vt:lpstr>
      <vt:lpstr>Programación- PRÁCTICA</vt:lpstr>
      <vt:lpstr>SEPARACIÓN / AGRUPACIÓN DE CONDICIONALES</vt:lpstr>
      <vt:lpstr>Programación- Introducción</vt:lpstr>
      <vt:lpstr>Programación- Introducción</vt:lpstr>
      <vt:lpstr>Arrays / Arreglos / VECTORES</vt:lpstr>
      <vt:lpstr>Programación- Introducción</vt:lpstr>
      <vt:lpstr>Programación- Introducción</vt:lpstr>
      <vt:lpstr>Programación- Introducción</vt:lpstr>
      <vt:lpstr>Programación- Introducción</vt:lpstr>
      <vt:lpstr>Programación- Introducción</vt:lpstr>
      <vt:lpstr>Programación- Introducción</vt:lpstr>
      <vt:lpstr>JavaScript</vt:lpstr>
      <vt:lpstr>VECTORES</vt:lpstr>
      <vt:lpstr>JavaScript</vt:lpstr>
      <vt:lpstr>OPERADORES</vt:lpstr>
      <vt:lpstr>JavaScript</vt:lpstr>
      <vt:lpstr>CONDICIONALES</vt:lpstr>
      <vt:lpstr>JavaScript</vt:lpstr>
      <vt:lpstr>Programación- PRÁCTICA</vt:lpstr>
      <vt:lpstr>FIN!!!!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Usuario</cp:lastModifiedBy>
  <cp:revision>2</cp:revision>
  <dcterms:modified xsi:type="dcterms:W3CDTF">2020-02-20T16:50:34Z</dcterms:modified>
</cp:coreProperties>
</file>